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F5B4-8D68-4061-B1D0-86219C352CEC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CBCC-5F31-45D7-BF9B-66E62035CF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F5B4-8D68-4061-B1D0-86219C352CEC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CBCC-5F31-45D7-BF9B-66E62035C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F5B4-8D68-4061-B1D0-86219C352CEC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CBCC-5F31-45D7-BF9B-66E62035C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F5B4-8D68-4061-B1D0-86219C352CEC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CBCC-5F31-45D7-BF9B-66E62035C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F5B4-8D68-4061-B1D0-86219C352CEC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E06CBCC-5F31-45D7-BF9B-66E62035C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F5B4-8D68-4061-B1D0-86219C352CEC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CBCC-5F31-45D7-BF9B-66E62035C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F5B4-8D68-4061-B1D0-86219C352CEC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CBCC-5F31-45D7-BF9B-66E62035C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F5B4-8D68-4061-B1D0-86219C352CEC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CBCC-5F31-45D7-BF9B-66E62035C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F5B4-8D68-4061-B1D0-86219C352CEC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CBCC-5F31-45D7-BF9B-66E62035C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F5B4-8D68-4061-B1D0-86219C352CEC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CBCC-5F31-45D7-BF9B-66E62035C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F5B4-8D68-4061-B1D0-86219C352CEC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CBCC-5F31-45D7-BF9B-66E62035C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C0CF5B4-8D68-4061-B1D0-86219C352CEC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E06CBCC-5F31-45D7-BF9B-66E62035CF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n w="6350">
                  <a:solidFill>
                    <a:srgbClr val="0070C0"/>
                  </a:solidFill>
                </a:ln>
              </a:rPr>
              <a:t>The Trouble on </a:t>
            </a:r>
            <a:r>
              <a:rPr lang="en-US" dirty="0" err="1" smtClean="0">
                <a:ln w="6350">
                  <a:solidFill>
                    <a:srgbClr val="0070C0"/>
                  </a:solidFill>
                </a:ln>
              </a:rPr>
              <a:t>janus</a:t>
            </a:r>
            <a:r>
              <a:rPr lang="en-US" dirty="0" smtClean="0">
                <a:ln w="6350">
                  <a:solidFill>
                    <a:srgbClr val="0070C0"/>
                  </a:solidFill>
                </a:ln>
              </a:rPr>
              <a:t/>
            </a:r>
            <a:br>
              <a:rPr lang="en-US" dirty="0" smtClean="0">
                <a:ln w="6350">
                  <a:solidFill>
                    <a:srgbClr val="0070C0"/>
                  </a:solidFill>
                </a:ln>
              </a:rPr>
            </a:br>
            <a:r>
              <a:rPr lang="en-US" dirty="0" smtClean="0">
                <a:ln w="6350">
                  <a:solidFill>
                    <a:srgbClr val="0070C0"/>
                  </a:solidFill>
                </a:ln>
              </a:rPr>
              <a:t>by </a:t>
            </a:r>
            <a:r>
              <a:rPr lang="en-US" dirty="0" err="1" smtClean="0">
                <a:ln w="6350">
                  <a:solidFill>
                    <a:srgbClr val="0070C0"/>
                  </a:solidFill>
                </a:ln>
              </a:rPr>
              <a:t>alfred</a:t>
            </a:r>
            <a:r>
              <a:rPr lang="en-US" dirty="0" smtClean="0">
                <a:ln w="6350">
                  <a:solidFill>
                    <a:srgbClr val="0070C0"/>
                  </a:solidFill>
                </a:ln>
              </a:rPr>
              <a:t> </a:t>
            </a:r>
            <a:r>
              <a:rPr lang="en-US" dirty="0" err="1" smtClean="0">
                <a:ln w="6350">
                  <a:solidFill>
                    <a:srgbClr val="0070C0"/>
                  </a:solidFill>
                </a:ln>
              </a:rPr>
              <a:t>slote</a:t>
            </a:r>
            <a:endParaRPr lang="en-US" dirty="0">
              <a:ln w="6350">
                <a:solidFill>
                  <a:srgbClr val="0070C0"/>
                </a:solidFill>
              </a:ln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>
                <a:ln>
                  <a:solidFill>
                    <a:srgbClr val="C00000"/>
                  </a:solidFill>
                </a:ln>
              </a:rPr>
              <a:t>Dani</a:t>
            </a:r>
            <a:r>
              <a:rPr lang="en-US" sz="4800" dirty="0" smtClean="0">
                <a:ln>
                  <a:solidFill>
                    <a:srgbClr val="C00000"/>
                  </a:solidFill>
                </a:ln>
              </a:rPr>
              <a:t> Jo Jackson</a:t>
            </a:r>
            <a:endParaRPr lang="en-US" sz="4800" dirty="0">
              <a:ln>
                <a:solidFill>
                  <a:srgbClr val="C00000"/>
                </a:solidFill>
              </a:ln>
            </a:endParaRPr>
          </a:p>
        </p:txBody>
      </p:sp>
      <p:pic>
        <p:nvPicPr>
          <p:cNvPr id="4" name="Picture 2" descr="http://ecx.images-amazon.com/images/I/51PA1tFq6cL._SL500_AA300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038600"/>
            <a:ext cx="32004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Never give up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76600" y="2967334"/>
            <a:ext cx="2971799" cy="145226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Confidence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would recommend this book to all of my friends and family because it is funny serious and also because some people really like robots.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preschools4all.com/image-files/space-crafts-shut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06304">
            <a:off x="420654" y="476850"/>
            <a:ext cx="2233390" cy="3133726"/>
          </a:xfrm>
          <a:prstGeom prst="rect">
            <a:avLst/>
          </a:prstGeom>
          <a:noFill/>
        </p:spPr>
      </p:pic>
      <p:pic>
        <p:nvPicPr>
          <p:cNvPr id="1026" name="Picture 2" descr="http://4.bp.blogspot.com/-jpGYzC6LVAw/Twr466YGcuI/AAAAAAAAAM8/39g_vanlG9o/s1600/Bavaria__Fairy_Tale_Fantasy_2229_1600_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78778">
            <a:off x="3707445" y="409525"/>
            <a:ext cx="5181600" cy="3480256"/>
          </a:xfrm>
          <a:prstGeom prst="rect">
            <a:avLst/>
          </a:prstGeom>
          <a:noFill/>
        </p:spPr>
      </p:pic>
      <p:pic>
        <p:nvPicPr>
          <p:cNvPr id="1028" name="Picture 4" descr="http://www.techvert.com/wp-content/uploads/2011/04/23/space-rose/Space-Ro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72908"/>
            <a:ext cx="2057399" cy="2085092"/>
          </a:xfrm>
          <a:prstGeom prst="rect">
            <a:avLst/>
          </a:prstGeom>
          <a:noFill/>
        </p:spPr>
      </p:pic>
      <p:pic>
        <p:nvPicPr>
          <p:cNvPr id="1030" name="Picture 6" descr="http://dangerousintersection.org/wp-content/uploads/2010/02/k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61070">
            <a:off x="6016898" y="4245838"/>
            <a:ext cx="1791334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Setting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On the planet Janus in space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Favorite Quote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master said, “It breathes like a human being. And its meta-plastic skin . . . “ page 42</a:t>
            </a:r>
          </a:p>
          <a:p>
            <a:endParaRPr lang="en-US" dirty="0"/>
          </a:p>
        </p:txBody>
      </p:sp>
      <p:pic>
        <p:nvPicPr>
          <p:cNvPr id="9218" name="Picture 2" descr="http://realitypod.com/wp-content/uploads/2010/04/QR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69035">
            <a:off x="2667000" y="2895600"/>
            <a:ext cx="2667000" cy="33679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Danny (robot)</a:t>
            </a:r>
          </a:p>
          <a:p>
            <a:r>
              <a:rPr lang="en-US" dirty="0" smtClean="0"/>
              <a:t>Jack (kid)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Description of main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Danny – serious , polite</a:t>
            </a:r>
          </a:p>
          <a:p>
            <a:r>
              <a:rPr lang="en-US" dirty="0" smtClean="0"/>
              <a:t>Jack – funny , distracted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First: Jack hears his robot on the phone talk to Dr. Atkins.  Danny has to write a poem and he doesn’t really want  to because he doesn’t know how.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Then: Danny and Jack went to space to help Dr. Atkins. Jack accidentally got into the box that was going to Janus and pretended to be the king for a while. </a:t>
            </a:r>
            <a:endParaRPr lang="en-US" dirty="0"/>
          </a:p>
        </p:txBody>
      </p:sp>
      <p:pic>
        <p:nvPicPr>
          <p:cNvPr id="5122" name="Picture 2" descr="http://awesomewallpapers.files.wordpress.com/2009/08/the_antipode_nexus_by_vissroi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19244">
            <a:off x="4039004" y="3634374"/>
            <a:ext cx="4038600" cy="2692400"/>
          </a:xfrm>
          <a:prstGeom prst="rect">
            <a:avLst/>
          </a:prstGeom>
          <a:noFill/>
        </p:spPr>
      </p:pic>
      <p:pic>
        <p:nvPicPr>
          <p:cNvPr id="5124" name="Picture 4" descr="http://ts3.mm.bing.net/th?id=I.4597050343948450&amp;pid=1.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18636">
            <a:off x="292119" y="3875719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Last: Danny and Jack traded places , Jack finished his poem , and everything went back to normal.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Favorite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Jack kept on telling Danny to lie to all of the people so he didn’t get into any trouble.</a:t>
            </a:r>
          </a:p>
          <a:p>
            <a:r>
              <a:rPr lang="en-US" dirty="0" smtClean="0"/>
              <a:t>Jack finished writing his poem. He wrote about his trip to Janus.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122</TotalTime>
  <Words>226</Words>
  <Application>Microsoft Office PowerPoint</Application>
  <PresentationFormat>On-screen Show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The Trouble on janus by alfred slote</vt:lpstr>
      <vt:lpstr>Setting</vt:lpstr>
      <vt:lpstr>Favorite Quote </vt:lpstr>
      <vt:lpstr>Main Characters</vt:lpstr>
      <vt:lpstr>Description of main characters</vt:lpstr>
      <vt:lpstr>Plot</vt:lpstr>
      <vt:lpstr>Plot Cont.</vt:lpstr>
      <vt:lpstr>Plot Cont.</vt:lpstr>
      <vt:lpstr>Favorite Part</vt:lpstr>
      <vt:lpstr>Theme</vt:lpstr>
      <vt:lpstr>Recommendations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Trouble on janus by alfred slote</dc:title>
  <dc:creator>dajack</dc:creator>
  <cp:lastModifiedBy>dajack</cp:lastModifiedBy>
  <cp:revision>14</cp:revision>
  <dcterms:created xsi:type="dcterms:W3CDTF">2012-12-11T18:33:55Z</dcterms:created>
  <dcterms:modified xsi:type="dcterms:W3CDTF">2012-12-17T18:55:52Z</dcterms:modified>
</cp:coreProperties>
</file>